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13" autoAdjust="0"/>
  </p:normalViewPr>
  <p:slideViewPr>
    <p:cSldViewPr>
      <p:cViewPr varScale="1">
        <p:scale>
          <a:sx n="82" d="100"/>
          <a:sy n="82" d="100"/>
        </p:scale>
        <p:origin x="399" y="3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77B03-256F-49EB-B23C-743DD97AADB7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F6D01-D908-4654-9D30-E1851516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8C74F-1C65-4813-BB8E-1D89948CD5A3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59AE4-5214-464F-A489-BA2AFB089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51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8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39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73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54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517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87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5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21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99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28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69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75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48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1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117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78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0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03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434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97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01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662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73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862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03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99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55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474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334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85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838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30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9796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113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531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69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141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9071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63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30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6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1762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0891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94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1012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346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6035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82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8229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3943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013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8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0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347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515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7341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4346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247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200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85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9850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7006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3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353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197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0591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8306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158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6660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0024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267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941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6356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79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1182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996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73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8064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462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763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9509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4777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59AE4-5214-464F-A489-BA2AFB0899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95250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18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87BA-F940-4BC2-B072-5F659CFEB6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9064"/>
            <a:ext cx="7772400" cy="8312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86" y="1047750"/>
            <a:ext cx="7419109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4800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A6EBBBA-253D-4A22-9AD9-EC638C7F0DF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FE65D2-F4C4-7320-ED42-F024038DA0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080163"/>
            <a:ext cx="1777151" cy="10217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uiExpand="1" build="p" rev="1">
        <p:tmplLst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ct val="0"/>
        </a:spcAft>
        <a:defRPr sz="2800" b="1" i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ct val="0"/>
        </a:spcAft>
        <a:defRPr sz="1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Commercial UAS Drone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Feist, L. White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Z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Galbraith, X. Guzman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W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Stoesser, I. Contreras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89899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Welding One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Julius  Orona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Matthew Soto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Kalista  Reyna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4914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Heating, Ventilation, Air Conditioning and Refrigeration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Jonah Drexler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Steven  Diaz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Eli Ponce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6180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National Electrical Code Test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Hugo Torres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Jonah Drexler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Henry Whitfill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2468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Police Application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Garcia Austin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Zeke Park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Amis Martinez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41375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Tactical Response Team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Burres, P. Mccloud, W. Onsurez, K. White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053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Information Technology Services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Jackson George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Athena Pereira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Brett McCabe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7344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Automotive Quiz Bowl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Vinson, P. Dickens, E. Davis, J. Bruington, A. Pittman, M. Conley, G. Bell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Shaw, R. Casarez, J. Stephenson, S. Reed, I. Marsh, J. Stribling, C. Castillo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BG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Garcia, N. Contreras, A. Rangel-Zepeda, V. Acosta, A. Jones, D. Flores, A. White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8663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Diesel Equipment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Kaleb Moore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Curien Castillo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Jace Stribling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7554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T-Shirt Design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Isabella Aranda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Jaymi Gloria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Avery Rodriguez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70156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Culinary Arts Quiz Bowl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Boland, K. Diaz, A. Meredith, A. Huskey, Z. Edwards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8070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TeamWorks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X. Morales, I. Castillo, I. Caudillo, H. Torres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893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Criminal Justice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Maddisen Painter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Leilany Ortiz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7678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IT Quiz Bowl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X. Blackwell, J. Delgado, M. Grove, R. Hughey, A. Khong, B. McCabe, A. Flores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Contee, J. Doucette , A. Pereira, A. Roque, Z. Snodgrass, A. Tahmoush, Z. Williams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DeMots, J. Ortiz, M. Hurd, D. Delgado, J. Walker, J. Jones-Ivery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1553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Telecommunications Cabling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Michael  Grove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Xavior Blackwell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Alexander Tahmoush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9612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Baking &amp; Pastry Arts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Hailee Boland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Kady Diaz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Madisyn Murphy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32198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Welding Fabrication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Sandoval, J. Eichelberger, O. Ruiz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B. Culwell, T. Trevino, B. Guerra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Tulia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BS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Luera, F. Lopez, K. Vasquez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3666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Cyber Security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R. Hughey, A. Khong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Burrell, D. Nguyen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N. Couch, J. Fuentes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6077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Nurse Assisting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Tatum Keller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Brooke  Rebstock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Thalia Solis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6885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Welding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anthony trevino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Rowdy Hardcastle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William Gossett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77061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Employment Application Process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Amajai Mitchell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Destanee "La Mala" Raymond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Brett McCabe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1315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Construction Materials ID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Doc-Holiday Davis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Garen  Gardner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Cooper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Xavier Flores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817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3D Visualization and Animation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Calder, E. Hinojosa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Z. Wei, L. Partin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0354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Health Occupations Professional Portfolio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Ella Scantlin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7343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Advertising Design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Jaxx Laws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Jasmine Nunez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Isabella Aranda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9520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Restaurant Service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Adriana  Lopez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742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Aviation Maintenance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Parker Dickens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Christoper Forkner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Treah "Head-Hunter" Shaw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57238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Marine Service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Jacob Hargrave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Alondra "Aloe" Rangel-Zepeda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Garret Bell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1777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Career Pathway (HTHS) Health Science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I. Escobar, I. Hollingsworth, K. Davis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Joy, B. Marnell, L. Jay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CASTILLO, D. Guerrero, Z. Strowd 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4562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Electrical Construction Wiring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Noah Nicholson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Bryan Tejada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Junior Martinez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49368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Wedding Cake Design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N. Hayes, T. Navarrete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Ainsworth, S. Giles-Rice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26997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Photography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Aedan Maddox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Jett Baker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Olivia Thompson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291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Felony Traffic Stop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F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N. Sanchez, N. Pacheco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Castro, L. Arellano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Rodriguez, H. Garcia 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0339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Customer Service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Abigail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Aliyssa Alvarez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Brissa Salinas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2248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Building Search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Morales, J. Robles, M. Sanchez , F. Jaquez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Arenivas, A. Mcrorey, J. Hoffman, M. Vaquera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W. Pena, A. Villalobos, T. Kowino, K. Hollingsworth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7655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Internet of Things Smart Home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Aidan Roque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Kaden Jolly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4496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Job Skill Demonstration A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Jaxon Gregory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Cohen Laws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Cooper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Kaden Hollingsworth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17329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Crime Scene Investigation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Anderson, V. Coppi, W. Coulson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Gaona, M. Rodriguez, A. Alvarez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Calderon, S. Detten, S. Mendez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72664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Quiz Bowl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R. Bradley, G. Kinser, L. Follis, E. Cervantes, K. Ward, D. Martinez, T. Hart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BG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Garcia, N. Contreras, A. Rangel-Zepeda, V. Acosta, A. Jones, D. Flores, J. Stribling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BM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Skief, K. Reyna, K. Vasquez, I. Black, A. Prieto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7897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Computer Programming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Aaron Speedy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51074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Automotive Tool ID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Justin Beattie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Aaniyah Jones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 Vinson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32305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Digital Cinema Production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Feist, L. White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Galbraith, X. Guzman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Diaz, O. Zepeda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8324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Extemporaneous Speaking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Grant McCall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Gus Kinser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Treasure Kowino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8778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Nail Care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Daisy  Ruelas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D'Andra  Castillo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Citlaly Quinones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6103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Audio/Radio Production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H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A. Nobel, E. Harris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J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McCollough, Z. Smith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D. Martinez, T. Hart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5402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Medical Math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Cash Hand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Averey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Carver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4432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Cosmetology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Aydin Puente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Cambry Smith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Nicole Romero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0616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Forensic Science Team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E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Braddock, M. Sugg, O. Acuna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Unterkircher, A. Gomez, A. Marquez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Tulia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D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P. Bowen, T. Garza, S. Molina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54965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Mobile Electronics Installation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Emery "Cloth"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Coby Hewett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Alondra "Aloe" Rangel-Zepeda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5874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Automotive Service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Treah "Head-Hunter" Shaw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Parker Dickens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Emery "Cloth"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8876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Collision Damage Appraisal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Veronica  Acosta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Alondra "Aloe" Rangel-Zepeda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408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Automotive Maintenance &amp; Light Repair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Chris Vinson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Szakeriah Bertrand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Mariana Castro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6083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Early Childhood Education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Corah Reese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1609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Graphics Imaging Sublimation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Jesus Ortiz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7200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Television (Video) Production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B. Tomlinson, C. Rodriguez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G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Rose, E. Lucero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Branch, R. Forbes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3259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Interactive Application &amp; Game Development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Velasco, L. Posey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K. Brooker, A. Flores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High School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Ulloa, E. Settle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68767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Welding Applications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Destanee "La Mala" Raymond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Elizabeth Sheehan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Davian  Ruiz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03632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ESports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Martiarena, C. Hill, J. Kuehl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5595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Video News Production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N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G. McCall, J. May, A. Garcia, H. Gilchrest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T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Stoesser, I. Contreras, J. Spalding, J. Ormond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R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R. Bradley, G. Kinser, L. Follis, E. Cervantes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83230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Technical Computer Applications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Mackenzie Gilbert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5626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Culinary Arts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jennifer nwosu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Alexis Batista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Khang  Duy 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6253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CNC Programmer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Phillips (Quint) Gentry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Abel Trevino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Brayden Kongdara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16109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Motorcycle Service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Shawn "Reed" Reed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Kaleb Moore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Josh "Squatch"  Stephenson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01878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Action Skills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Emma Hernandez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Skyri Lopez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4758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Audio Visual Quiz Bowl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Bailey, J. Diaz, M. Martinez, C. Reese, C. Rodriguez, B. Tomlinson, K. Valdez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G. McCall, J. May, D. Trevino, J. Gonzalez, S. McCollough, Z. Smith, M. Manicavelu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R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Stoesser, J. Spalding, J. Ormond, C. Galbraith, S. Rose, E. Lucero, A. Nobel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2143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Promotional Bulletin Board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Soto, R. Salas, R. Murillo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S. Crump, A. Camus, M. Ortiz-Campos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1947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Job Interview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Zachary Edwards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Olivia Thompson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Zaellia Infante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Cooper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2200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CNC 3 Axis Milling Programmer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Misael Perez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Aiden Arizpe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Marcus  DeLeon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9097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Plumbing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Ethan  Turner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Austin Rushing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Kyle Nanez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17173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Internetworking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Nicholas Welshimer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Haughton Bivens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Steven Huddleston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7890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First Aid-CPR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Jordan Carver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Thalia Solis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Kathleen Vermedahl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4870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Community Service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Gregory, H. Anselm, A. Maddox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Baker, O. Thompson, S. Flores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8596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SkillsUSA Texas Outstanding Member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Emma Feist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Abigail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Caleb Galbraith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00937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Criminal Justice Quiz Bowl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H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Torres, J. Morales, J. Robles, M. Sanchez , H. Garcia , S. Rojas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N. Chambers, A. Rivera, K. Bell, J. Gaona, A. Alvarez, N. Mengivar, I. Perez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T. Anderson, M. Painter, A. Mcrorey, J. Hoffman, P. Mccloud, W. Onsurez, J. Vandenberg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2866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Related Technical Math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Kyler Ball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Cooper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Aiden White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Emery "Cloth"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1507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Health Knowledge Bowl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C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M. Gonzalez, E. Pfannstiel, A. Veliz, K. Vermedahl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B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L. Ortiz, B. Martinez, G. Dominguez, G. Meraz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J. Brethour, S. Sebastian, R. Salas, A. Salazar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4265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Prepared Speech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N'Dia Chambers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Danelle McCourt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Meadow Hurd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23344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Power Equipment Technology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Rudy "RudyRudy" Casarez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Jacey Bruington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Tyler Able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Frenship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40319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Welding Sculpture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Brodie Culwell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Tulia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98456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Barbering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Elijah Guzman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Adolfo Zamora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Dante  Garcia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06780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Construction Tool ID TX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Tanner Epley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Xavier Flores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Garen  Gardner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Lubbock Cooper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072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Pin Design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Austin Stephens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Ella Buchanan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Matthew Olivas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7993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Job Skill Demonstration Open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Triston Hart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Grace Wright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Tanner Epley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3435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Medical Terminology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Tatum Keller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Canyon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Mireya Gonzalez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Biviana Martinez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Dalhart Isd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5031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Esthetics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Licelle  Rodriguez 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Hereford High School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93260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Commercial UAS Drone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A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E. Feist, L. White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Z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C. Galbraith, X. Guzman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Team W
   </a:t>
            </a:r>
            <a:r>
              <a:rPr lang="en-US" sz="14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H. Stoesser, I. Contreras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Advanced Tech Center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54042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Box"/>
          <p:cNvSpPr>
            <a:spLocks noGrp="1" noChangeArrowheads="1"/>
          </p:cNvSpPr>
          <p:nvPr>
            <p:ph type="title"/>
          </p:nvPr>
        </p:nvSpPr>
        <p:spPr>
          <a:xfrm>
            <a:off x="0" y="83124"/>
            <a:ext cx="9144000" cy="1040825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2">
                    <a:lumMod val="50000"/>
                  </a:schemeClr>
                </a:solidFill>
              </a:rPr>
              <a:t>CNC 2 Axis Turning Programmer</a:t>
            </a:r>
            <a:br>
              <a:rPr lang="en-US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600">
                <a:solidFill>
                  <a:srgbClr val="333333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</a:rPr>
              <a:t>High School</a:t>
            </a:r>
            <a:endParaRPr lang="en-US" sz="2600" dirty="0">
              <a:solidFill>
                <a:srgbClr val="333333"/>
              </a:solidFill>
              <a:effectLst>
                <a:prstShdw prst="shdw14" dist="35921" dir="2700000">
                  <a:scrgbClr r="0" g="0" b="0">
                    <a:alpha val="43000"/>
                  </a:scrgbClr>
                </a:prstShdw>
              </a:effectLst>
            </a:endParaRPr>
          </a:p>
        </p:txBody>
      </p:sp>
      <p:sp>
        <p:nvSpPr>
          <p:cNvPr id="2051" name="ContentBox"/>
          <p:cNvSpPr>
            <a:spLocks noGrp="1" noChangeArrowheads="1"/>
          </p:cNvSpPr>
          <p:nvPr>
            <p:ph type="body" idx="1"/>
          </p:nvPr>
        </p:nvSpPr>
        <p:spPr>
          <a:xfrm>
            <a:off x="533400" y="1200150"/>
            <a:ext cx="8229600" cy="3733800"/>
          </a:xfrm>
        </p:spPr>
        <p:txBody>
          <a:bodyPr/>
          <a:lstStyle/>
          <a:p>
            <a:r>
              <a:rPr lang="en-US" sz="2800">
                <a:solidFill>
                  <a:srgbClr val="FFB90F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Gold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Zoey Garcia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6C6C6C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Silver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Rafael Robles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r>
              <a:rPr lang="en-US" sz="2800">
                <a:solidFill>
                  <a:srgbClr val="A2785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Bronze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Jairo Espinoza
</a:t>
            </a:r>
            <a:r>
              <a:rPr lang="en-US" sz="1800">
                <a:solidFill>
                  <a:srgbClr val="333333"/>
                </a:solidFill>
                <a:effectLst>
                  <a:prstShdw prst="shdw14" dist="35921" dir="2700001">
                    <a:scrgbClr r="0" g="0" b="0">
                      <a:alpha val="43000"/>
                    </a:scrgbClr>
                  </a:prstShdw>
                </a:effectLst>
              </a:rPr>
              <a:t>   Amtech Career Academy</a:t>
            </a:r>
            <a:endParaRPr lang="en-US" sz="2800">
              <a:solidFill>
                <a:schemeClr val="accent2">
                  <a:lumMod val="50000"/>
                </a:schemeClr>
              </a:solidFill>
              <a:effectLst>
                <a:prstShdw prst="shdw14" dist="35921" dir="2700001">
                  <a:scrgbClr r="0" g="0" b="0">
                    <a:alpha val="43000"/>
                  </a:scrgbClr>
                </a:prstShdw>
              </a:effectLst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54137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 rev="1"/>
    </p:bldLst>
  </p:timing>
</p:sld>
</file>

<file path=ppt/theme/theme1.xml><?xml version="1.0" encoding="utf-8"?>
<a:theme xmlns:a="http://schemas.openxmlformats.org/drawingml/2006/main" name="Macro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150</TotalTime>
  <Words>3577</Words>
  <Application>Microsoft Office PowerPoint</Application>
  <PresentationFormat>On-screen Show (16:9)</PresentationFormat>
  <Paragraphs>403</Paragraphs>
  <Slides>87</Slides>
  <Notes>87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2" baseType="lpstr">
      <vt:lpstr>Arial</vt:lpstr>
      <vt:lpstr>Arial Black</vt:lpstr>
      <vt:lpstr>Calibri</vt:lpstr>
      <vt:lpstr>Times New Roman</vt:lpstr>
      <vt:lpstr>Macro</vt:lpstr>
      <vt:lpstr>Commercial UAS Drone High School</vt:lpstr>
      <vt:lpstr>TeamWorks High School</vt:lpstr>
      <vt:lpstr>3D Visualization and Animation High School</vt:lpstr>
      <vt:lpstr>Customer Service High School</vt:lpstr>
      <vt:lpstr>Audio/Radio Production High School</vt:lpstr>
      <vt:lpstr>Interactive Application &amp; Game Development High School</vt:lpstr>
      <vt:lpstr>Job Interview High School</vt:lpstr>
      <vt:lpstr>Power Equipment Technology High School</vt:lpstr>
      <vt:lpstr>CNC 2 Axis Turning Programmer High School</vt:lpstr>
      <vt:lpstr>Welding One TX High School</vt:lpstr>
      <vt:lpstr>Heating, Ventilation, Air Conditioning and Refrigeration High School</vt:lpstr>
      <vt:lpstr>National Electrical Code Test TX High School</vt:lpstr>
      <vt:lpstr>Police Application TX High School</vt:lpstr>
      <vt:lpstr>Tactical Response Team TX High School</vt:lpstr>
      <vt:lpstr>Information Technology Services High School</vt:lpstr>
      <vt:lpstr>Automotive Quiz Bowl TX High School</vt:lpstr>
      <vt:lpstr>Diesel Equipment Technology High School</vt:lpstr>
      <vt:lpstr>T-Shirt Design High School</vt:lpstr>
      <vt:lpstr>Culinary Arts Quiz Bowl TX High School</vt:lpstr>
      <vt:lpstr>Criminal Justice High School</vt:lpstr>
      <vt:lpstr>IT Quiz Bowl TX High School</vt:lpstr>
      <vt:lpstr>Telecommunications Cabling High School</vt:lpstr>
      <vt:lpstr>Baking &amp; Pastry Arts High School</vt:lpstr>
      <vt:lpstr>Welding Fabrication High School</vt:lpstr>
      <vt:lpstr>Cyber Security High School</vt:lpstr>
      <vt:lpstr>Nurse Assisting High School</vt:lpstr>
      <vt:lpstr>Welding High School</vt:lpstr>
      <vt:lpstr>Employment Application Process High School</vt:lpstr>
      <vt:lpstr>Construction Materials ID TX High School</vt:lpstr>
      <vt:lpstr>Health Occupations Professional Portfolio High School</vt:lpstr>
      <vt:lpstr>Advertising Design High School</vt:lpstr>
      <vt:lpstr>Restaurant Service High School</vt:lpstr>
      <vt:lpstr>Aviation Maintenance Technology High School</vt:lpstr>
      <vt:lpstr>Marine Service Technology High School</vt:lpstr>
      <vt:lpstr>Career Pathway (HTHS) Health Science High School</vt:lpstr>
      <vt:lpstr>Electrical Construction Wiring High School</vt:lpstr>
      <vt:lpstr>Wedding Cake Design TX High School</vt:lpstr>
      <vt:lpstr>Photography High School</vt:lpstr>
      <vt:lpstr>Felony Traffic Stop TX High School</vt:lpstr>
      <vt:lpstr>Building Search TX High School</vt:lpstr>
      <vt:lpstr>Internet of Things Smart Home High School</vt:lpstr>
      <vt:lpstr>Job Skill Demonstration A High School</vt:lpstr>
      <vt:lpstr>Crime Scene Investigation High School</vt:lpstr>
      <vt:lpstr>Quiz Bowl High School</vt:lpstr>
      <vt:lpstr>Computer Programming High School</vt:lpstr>
      <vt:lpstr>Automotive Tool ID TX High School</vt:lpstr>
      <vt:lpstr>Digital Cinema Production High School</vt:lpstr>
      <vt:lpstr>Extemporaneous Speaking High School</vt:lpstr>
      <vt:lpstr>Nail Care High School</vt:lpstr>
      <vt:lpstr>Medical Math High School</vt:lpstr>
      <vt:lpstr>Cosmetology High School</vt:lpstr>
      <vt:lpstr>Forensic Science Team TX High School</vt:lpstr>
      <vt:lpstr>Mobile Electronics Installation High School</vt:lpstr>
      <vt:lpstr>Automotive Service Technology High School</vt:lpstr>
      <vt:lpstr>Collision Damage Appraisal High School</vt:lpstr>
      <vt:lpstr>Automotive Maintenance &amp; Light Repair High School</vt:lpstr>
      <vt:lpstr>Early Childhood Education High School</vt:lpstr>
      <vt:lpstr>Graphics Imaging Sublimation High School</vt:lpstr>
      <vt:lpstr>Television (Video) Production High School</vt:lpstr>
      <vt:lpstr>Welding Applications TX High School</vt:lpstr>
      <vt:lpstr>ESports TX High School</vt:lpstr>
      <vt:lpstr>Video News Production High School</vt:lpstr>
      <vt:lpstr>Technical Computer Applications High School</vt:lpstr>
      <vt:lpstr>Culinary Arts High School</vt:lpstr>
      <vt:lpstr>CNC Programmer High School</vt:lpstr>
      <vt:lpstr>Motorcycle Service Technology High School</vt:lpstr>
      <vt:lpstr>Action Skills High School</vt:lpstr>
      <vt:lpstr>Audio Visual Quiz Bowl TX High School</vt:lpstr>
      <vt:lpstr>Promotional Bulletin Board High School</vt:lpstr>
      <vt:lpstr>CNC 3 Axis Milling Programmer High School</vt:lpstr>
      <vt:lpstr>Plumbing High School</vt:lpstr>
      <vt:lpstr>Internetworking High School</vt:lpstr>
      <vt:lpstr>First Aid-CPR High School</vt:lpstr>
      <vt:lpstr>Community Service High School</vt:lpstr>
      <vt:lpstr>SkillsUSA Texas Outstanding Member TX High School</vt:lpstr>
      <vt:lpstr>Criminal Justice Quiz Bowl TX High School</vt:lpstr>
      <vt:lpstr>Related Technical Math High School</vt:lpstr>
      <vt:lpstr>Health Knowledge Bowl High School</vt:lpstr>
      <vt:lpstr>Prepared Speech High School</vt:lpstr>
      <vt:lpstr>Welding Sculpture High School</vt:lpstr>
      <vt:lpstr>Barbering High School</vt:lpstr>
      <vt:lpstr>Construction Tool ID TX High School</vt:lpstr>
      <vt:lpstr>Pin Design High School</vt:lpstr>
      <vt:lpstr>Job Skill Demonstration Open High School</vt:lpstr>
      <vt:lpstr>Medical Terminology High School</vt:lpstr>
      <vt:lpstr>Esthetics High School</vt:lpstr>
      <vt:lpstr>Commercial UAS Drone High School</vt:lpstr>
    </vt:vector>
  </TitlesOfParts>
  <Company>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 Storage</dc:title>
  <dc:creator>Mark Williams</dc:creator>
  <cp:lastModifiedBy>Brandon Grace</cp:lastModifiedBy>
  <cp:revision>39</cp:revision>
  <dcterms:created xsi:type="dcterms:W3CDTF">2012-01-11T03:35:41Z</dcterms:created>
  <dcterms:modified xsi:type="dcterms:W3CDTF">2024-02-22T00:34:03Z</dcterms:modified>
</cp:coreProperties>
</file>